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DAF2-98F6-4AD0-ABEA-79BF71ABFE54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B95E7-AAED-435C-892E-FA68990E39D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Inversion in conditional sentences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en-US" sz="2700" b="1" dirty="0" smtClean="0"/>
              <a:t>Conditional </a:t>
            </a:r>
            <a:r>
              <a:rPr lang="en-US" sz="2700" b="1" dirty="0"/>
              <a:t>sentences with inversion are more formal than those that follow the usual word order.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1) In real conditionals inversion is found with the modal verb should, but it is only used in formal language.</a:t>
            </a: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/>
              <a:t>Look at the following examples:</a:t>
            </a:r>
            <a:endParaRPr lang="ru-RU" dirty="0"/>
          </a:p>
          <a:p>
            <a:r>
              <a:rPr lang="en-US" b="1" dirty="0"/>
              <a:t>If you need more information, call our office in Green Street.</a:t>
            </a:r>
            <a:endParaRPr lang="ru-RU" dirty="0"/>
          </a:p>
          <a:p>
            <a:r>
              <a:rPr lang="en-US" b="1" dirty="0"/>
              <a:t>If you should require any further information, please contact us at our office in Green Street. </a:t>
            </a:r>
            <a:r>
              <a:rPr lang="ru-RU" b="1" dirty="0"/>
              <a:t>(</a:t>
            </a:r>
            <a:r>
              <a:rPr lang="ru-RU" b="1" dirty="0" err="1"/>
              <a:t>formal</a:t>
            </a:r>
            <a:r>
              <a:rPr lang="ru-RU" b="1" dirty="0"/>
              <a:t>)</a:t>
            </a:r>
            <a:endParaRPr lang="ru-RU" dirty="0"/>
          </a:p>
          <a:p>
            <a:r>
              <a:rPr lang="en-US" b="1" dirty="0"/>
              <a:t>Should you require any further information, please contact us at our office in Green Street. (more formal than the previous example)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2) In unreal conditionals it is common to find inversions in formal language.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/>
              <a:t>Were the negotiations to fall through, it would bring about unforeseen problems. (If the negotiations were to fall through,...)</a:t>
            </a:r>
            <a:endParaRPr lang="ru-RU" dirty="0"/>
          </a:p>
          <a:p>
            <a:r>
              <a:rPr lang="en-US" b="1" dirty="0"/>
              <a:t>Had I known about </a:t>
            </a:r>
            <a:r>
              <a:rPr lang="en-US" b="1" dirty="0" err="1"/>
              <a:t>Mr</a:t>
            </a:r>
            <a:r>
              <a:rPr lang="en-US" b="1" dirty="0"/>
              <a:t> Smith's </a:t>
            </a:r>
            <a:r>
              <a:rPr lang="en-US" b="1" dirty="0" err="1"/>
              <a:t>behaviour</a:t>
            </a:r>
            <a:r>
              <a:rPr lang="en-US" b="1" dirty="0"/>
              <a:t> sooner , I would have fired him immediately. (If I had known about </a:t>
            </a:r>
            <a:r>
              <a:rPr lang="en-US" b="1" dirty="0" err="1"/>
              <a:t>Mr</a:t>
            </a:r>
            <a:r>
              <a:rPr lang="en-US" b="1" dirty="0"/>
              <a:t> Smith's </a:t>
            </a:r>
            <a:r>
              <a:rPr lang="en-US" b="1" dirty="0" err="1"/>
              <a:t>behaviour</a:t>
            </a:r>
            <a:r>
              <a:rPr lang="en-US" b="1" dirty="0"/>
              <a:t> sooner,...)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In negative clauses with inversion, we don't use contracted forms: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/>
              <a:t>Had the people not been informed, the situation would have been much worse.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1. (the </a:t>
            </a:r>
            <a:r>
              <a:rPr lang="en-US" b="1" dirty="0" smtClean="0"/>
              <a:t>books/be)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cheaper, I would have bought them all.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2. (the Prime </a:t>
            </a:r>
            <a:r>
              <a:rPr lang="en-US" b="1" dirty="0" smtClean="0"/>
              <a:t>Minister/fail)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to get the necessary support, he would be forced to call a snap election.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3. (the evidence/not be destroyed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, the accused would have been found guilty.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4. (you/need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any further assistance, do not hesitate to contact us.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5. (the ship/ not </a:t>
            </a:r>
            <a:r>
              <a:rPr lang="en-US" b="1" dirty="0" smtClean="0"/>
              <a:t>capsize)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, there would have been more survivors. </a:t>
            </a:r>
            <a:br>
              <a:rPr lang="en-US" b="1" dirty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6. (I/win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the prize, I wouldn't spend it on things I don't need.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7. (the storm/be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at night, the rescue team wouldn't have found the lost boy scouts.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8. (he/decide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to come, please let me know as soon as possible.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9. (I/ be offered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the job, I would have to think about it. 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10. (you/have</a:t>
            </a:r>
            <a:r>
              <a:rPr lang="en-US" b="1" dirty="0" smtClean="0"/>
              <a:t>)</a:t>
            </a:r>
            <a:r>
              <a:rPr lang="ru-RU" b="1" dirty="0" smtClean="0"/>
              <a:t>…</a:t>
            </a:r>
            <a:r>
              <a:rPr lang="en-US" b="1" dirty="0"/>
              <a:t> </a:t>
            </a:r>
            <a:r>
              <a:rPr lang="ru-RU" b="1" dirty="0"/>
              <a:t> </a:t>
            </a:r>
            <a:r>
              <a:rPr lang="en-US" b="1" dirty="0"/>
              <a:t> any further questions, please ask to see the manager. </a:t>
            </a:r>
            <a:br>
              <a:rPr lang="en-US" b="1" dirty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43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Inversion in conditional sentences </vt:lpstr>
      <vt:lpstr> Conditional sentences with inversion are more formal than those that follow the usual word order. </vt:lpstr>
      <vt:lpstr>Слайд 3</vt:lpstr>
      <vt:lpstr>Слайд 4</vt:lpstr>
      <vt:lpstr>Слайд 5</vt:lpstr>
      <vt:lpstr>Слайд 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Inversion in conditional sentences </dc:title>
  <dc:creator>Методика</dc:creator>
  <cp:lastModifiedBy>Методика</cp:lastModifiedBy>
  <cp:revision>3</cp:revision>
  <dcterms:created xsi:type="dcterms:W3CDTF">2017-03-21T11:30:09Z</dcterms:created>
  <dcterms:modified xsi:type="dcterms:W3CDTF">2017-03-21T11:37:20Z</dcterms:modified>
</cp:coreProperties>
</file>